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9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21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763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565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236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842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49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778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878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575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588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159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A8537-BA63-4EA0-A216-7884782B9B13}" type="datetimeFigureOut">
              <a:rPr lang="de-CH" smtClean="0"/>
              <a:t>11.09.2023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51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Cahn-Hilliard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Wentao Gong</a:t>
            </a: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Sep,06,2023</a:t>
            </a:r>
          </a:p>
        </p:txBody>
      </p:sp>
    </p:spTree>
    <p:extLst>
      <p:ext uri="{BB962C8B-B14F-4D97-AF65-F5344CB8AC3E}">
        <p14:creationId xmlns:p14="http://schemas.microsoft.com/office/powerpoint/2010/main" val="5132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ambria" panose="02040503050406030204" charset="0"/>
                <a:cs typeface="Cambria" panose="02040503050406030204" charset="0"/>
              </a:rPr>
              <a:t>Case 2: </a:t>
            </a:r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Case study2:</a:t>
            </a:r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</a:rPr>
              <a:t>Finite Difference </a:t>
            </a:r>
            <a:r>
              <a:rPr lang="en-US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Method</a:t>
            </a:r>
            <a:endParaRPr lang="de-CH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Forward Time Central Space(FTCS),Explicit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2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t="1625" r="117"/>
          <a:stretch/>
        </p:blipFill>
        <p:spPr>
          <a:xfrm>
            <a:off x="483756" y="855617"/>
            <a:ext cx="10704582" cy="558545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" y="76200"/>
            <a:ext cx="11945983" cy="727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Case study 2: 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Finite Difference Method: Forward Time Central Space (FTCS), Explicit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61" y="753790"/>
            <a:ext cx="10021699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7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09" y="199974"/>
            <a:ext cx="9585998" cy="64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90" y="1429697"/>
            <a:ext cx="6049219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6200"/>
            <a:ext cx="1051560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Case study 2: results </a:t>
            </a: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410788"/>
            <a:ext cx="6096000" cy="4572000"/>
          </a:xfrm>
          <a:prstGeom prst="rect">
            <a:avLst/>
          </a:prstGeom>
        </p:spPr>
      </p:pic>
      <p:sp>
        <p:nvSpPr>
          <p:cNvPr id="4" name="Text Box 4"/>
          <p:cNvSpPr txBox="1"/>
          <p:nvPr/>
        </p:nvSpPr>
        <p:spPr>
          <a:xfrm>
            <a:off x="561975" y="675005"/>
            <a:ext cx="10024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M=1.0</a:t>
            </a:r>
            <a:r>
              <a:rPr lang="en-US" sz="2400" dirty="0" smtClean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dx=1.0, </a:t>
            </a:r>
            <a:r>
              <a:rPr lang="en-US" sz="2400" dirty="0" err="1" smtClean="0">
                <a:latin typeface="Cambria" panose="02040503050406030204" charset="0"/>
                <a:cs typeface="Cambria" panose="02040503050406030204" charset="0"/>
              </a:rPr>
              <a:t>dt</a:t>
            </a:r>
            <a:r>
              <a:rPr lang="en-US" sz="2400" dirty="0" smtClean="0">
                <a:latin typeface="Cambria" panose="02040503050406030204" charset="0"/>
                <a:cs typeface="Cambria" panose="02040503050406030204" charset="0"/>
              </a:rPr>
              <a:t>=0.01, kappa=0.02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650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6200"/>
            <a:ext cx="1051560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Case study 2: results </a:t>
            </a: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4"/>
          <p:cNvSpPr txBox="1"/>
          <p:nvPr/>
        </p:nvSpPr>
        <p:spPr>
          <a:xfrm>
            <a:off x="561975" y="675005"/>
            <a:ext cx="10024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M=1.0</a:t>
            </a:r>
            <a:r>
              <a:rPr lang="en-US" sz="2400" dirty="0" smtClean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dx=1.0, </a:t>
            </a:r>
            <a:r>
              <a:rPr lang="en-US" sz="2400" dirty="0" err="1" smtClean="0">
                <a:latin typeface="Cambria" panose="02040503050406030204" charset="0"/>
                <a:cs typeface="Cambria" panose="02040503050406030204" charset="0"/>
              </a:rPr>
              <a:t>dt</a:t>
            </a:r>
            <a:r>
              <a:rPr lang="en-US" sz="2400" dirty="0" smtClean="0">
                <a:latin typeface="Cambria" panose="02040503050406030204" charset="0"/>
                <a:cs typeface="Cambria" panose="02040503050406030204" charset="0"/>
              </a:rPr>
              <a:t>=0.01, kappa=0.02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49" y="135853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Modify the classical Cahn-Hilliard model by supplementing the equilibrium Ginzburg-Landau dynamics with particle-number-conserving currents</a:t>
            </a:r>
          </a:p>
          <a:p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Reference: Saha, S., Agudo-Canalejo, J., &amp; Golestanian, R. (2020). Scalar active mixtures: The nonreciprocal Cahn-Hilliard model. Physical Review X, 10(4), 041009. </a:t>
            </a:r>
          </a:p>
        </p:txBody>
      </p:sp>
    </p:spTree>
    <p:extLst>
      <p:ext uri="{BB962C8B-B14F-4D97-AF65-F5344CB8AC3E}">
        <p14:creationId xmlns:p14="http://schemas.microsoft.com/office/powerpoint/2010/main" val="38486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Office Theme</vt:lpstr>
      <vt:lpstr>Cahn-Hilliard Model</vt:lpstr>
      <vt:lpstr>Case 2: Case study2:Finite Difference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Cahn-Hilliard Model</dc:title>
  <dc:creator>Gong, Wentao</dc:creator>
  <cp:lastModifiedBy>Gong, Wentao</cp:lastModifiedBy>
  <cp:revision>1</cp:revision>
  <dcterms:created xsi:type="dcterms:W3CDTF">2023-09-11T14:29:33Z</dcterms:created>
  <dcterms:modified xsi:type="dcterms:W3CDTF">2023-09-11T14:36:13Z</dcterms:modified>
</cp:coreProperties>
</file>